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87264D-8124-4337-BE71-15A1070E8A68}" v="2" dt="2025-12-18T08:44:31.2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i kanta" userId="d6bd506b82ac229d" providerId="LiveId" clId="{8B025C2B-18DA-4AD2-A2F4-577E42F538B3}"/>
    <pc:docChg chg="modSld">
      <pc:chgData name="mani kanta" userId="d6bd506b82ac229d" providerId="LiveId" clId="{8B025C2B-18DA-4AD2-A2F4-577E42F538B3}" dt="2025-12-18T08:45:46.513" v="69" actId="14100"/>
      <pc:docMkLst>
        <pc:docMk/>
      </pc:docMkLst>
      <pc:sldChg chg="addSp modSp mod">
        <pc:chgData name="mani kanta" userId="d6bd506b82ac229d" providerId="LiveId" clId="{8B025C2B-18DA-4AD2-A2F4-577E42F538B3}" dt="2025-12-18T08:45:46.513" v="69" actId="14100"/>
        <pc:sldMkLst>
          <pc:docMk/>
          <pc:sldMk cId="2837089630" sldId="256"/>
        </pc:sldMkLst>
        <pc:picChg chg="add mod">
          <ac:chgData name="mani kanta" userId="d6bd506b82ac229d" providerId="LiveId" clId="{8B025C2B-18DA-4AD2-A2F4-577E42F538B3}" dt="2025-12-18T08:41:50.619" v="42" actId="14100"/>
          <ac:picMkLst>
            <pc:docMk/>
            <pc:sldMk cId="2837089630" sldId="256"/>
            <ac:picMk id="2" creationId="{FFDC1878-59E8-67CA-6AEF-F79064581E7D}"/>
          </ac:picMkLst>
        </pc:picChg>
        <pc:picChg chg="add mod">
          <ac:chgData name="mani kanta" userId="d6bd506b82ac229d" providerId="LiveId" clId="{8B025C2B-18DA-4AD2-A2F4-577E42F538B3}" dt="2025-12-18T08:45:46.513" v="69" actId="14100"/>
          <ac:picMkLst>
            <pc:docMk/>
            <pc:sldMk cId="2837089630" sldId="256"/>
            <ac:picMk id="4" creationId="{46D2A61E-CAE5-89BA-8542-037F86850589}"/>
          </ac:picMkLst>
        </pc:picChg>
      </pc:sldChg>
      <pc:sldChg chg="modSp mod">
        <pc:chgData name="mani kanta" userId="d6bd506b82ac229d" providerId="LiveId" clId="{8B025C2B-18DA-4AD2-A2F4-577E42F538B3}" dt="2025-12-18T08:38:24.268" v="33" actId="14100"/>
        <pc:sldMkLst>
          <pc:docMk/>
          <pc:sldMk cId="1421189705" sldId="257"/>
        </pc:sldMkLst>
        <pc:picChg chg="mod">
          <ac:chgData name="mani kanta" userId="d6bd506b82ac229d" providerId="LiveId" clId="{8B025C2B-18DA-4AD2-A2F4-577E42F538B3}" dt="2025-12-18T08:38:24.268" v="33" actId="14100"/>
          <ac:picMkLst>
            <pc:docMk/>
            <pc:sldMk cId="1421189705" sldId="257"/>
            <ac:picMk id="5" creationId="{A548E176-9AE6-FD3C-D853-68A144FB1BA8}"/>
          </ac:picMkLst>
        </pc:picChg>
      </pc:sldChg>
      <pc:sldChg chg="modSp mod">
        <pc:chgData name="mani kanta" userId="d6bd506b82ac229d" providerId="LiveId" clId="{8B025C2B-18DA-4AD2-A2F4-577E42F538B3}" dt="2025-12-18T08:38:09.120" v="32" actId="14100"/>
        <pc:sldMkLst>
          <pc:docMk/>
          <pc:sldMk cId="188467166" sldId="258"/>
        </pc:sldMkLst>
        <pc:picChg chg="mod">
          <ac:chgData name="mani kanta" userId="d6bd506b82ac229d" providerId="LiveId" clId="{8B025C2B-18DA-4AD2-A2F4-577E42F538B3}" dt="2025-12-18T08:38:09.120" v="32" actId="14100"/>
          <ac:picMkLst>
            <pc:docMk/>
            <pc:sldMk cId="188467166" sldId="258"/>
            <ac:picMk id="5" creationId="{934F56EF-7151-C865-37FA-F0FBB49D20BE}"/>
          </ac:picMkLst>
        </pc:picChg>
      </pc:sldChg>
      <pc:sldChg chg="modSp mod">
        <pc:chgData name="mani kanta" userId="d6bd506b82ac229d" providerId="LiveId" clId="{8B025C2B-18DA-4AD2-A2F4-577E42F538B3}" dt="2025-12-18T08:35:50.055" v="10" actId="14100"/>
        <pc:sldMkLst>
          <pc:docMk/>
          <pc:sldMk cId="1696090953" sldId="259"/>
        </pc:sldMkLst>
        <pc:picChg chg="mod">
          <ac:chgData name="mani kanta" userId="d6bd506b82ac229d" providerId="LiveId" clId="{8B025C2B-18DA-4AD2-A2F4-577E42F538B3}" dt="2025-12-18T08:35:50.055" v="10" actId="14100"/>
          <ac:picMkLst>
            <pc:docMk/>
            <pc:sldMk cId="1696090953" sldId="259"/>
            <ac:picMk id="3" creationId="{9613DB57-06ED-CED7-A653-96C9DB706C24}"/>
          </ac:picMkLst>
        </pc:picChg>
      </pc:sldChg>
      <pc:sldChg chg="modSp mod">
        <pc:chgData name="mani kanta" userId="d6bd506b82ac229d" providerId="LiveId" clId="{8B025C2B-18DA-4AD2-A2F4-577E42F538B3}" dt="2025-12-18T08:35:39.545" v="8" actId="14100"/>
        <pc:sldMkLst>
          <pc:docMk/>
          <pc:sldMk cId="616497769" sldId="260"/>
        </pc:sldMkLst>
        <pc:picChg chg="mod">
          <ac:chgData name="mani kanta" userId="d6bd506b82ac229d" providerId="LiveId" clId="{8B025C2B-18DA-4AD2-A2F4-577E42F538B3}" dt="2025-12-18T08:35:39.545" v="8" actId="14100"/>
          <ac:picMkLst>
            <pc:docMk/>
            <pc:sldMk cId="616497769" sldId="260"/>
            <ac:picMk id="5" creationId="{96DD0749-CADE-1015-7E08-6AC52B8CC399}"/>
          </ac:picMkLst>
        </pc:picChg>
      </pc:sldChg>
      <pc:sldChg chg="modSp mod">
        <pc:chgData name="mani kanta" userId="d6bd506b82ac229d" providerId="LiveId" clId="{8B025C2B-18DA-4AD2-A2F4-577E42F538B3}" dt="2025-12-18T08:36:07.661" v="15" actId="14100"/>
        <pc:sldMkLst>
          <pc:docMk/>
          <pc:sldMk cId="65491055" sldId="261"/>
        </pc:sldMkLst>
        <pc:picChg chg="mod">
          <ac:chgData name="mani kanta" userId="d6bd506b82ac229d" providerId="LiveId" clId="{8B025C2B-18DA-4AD2-A2F4-577E42F538B3}" dt="2025-12-18T08:36:07.661" v="15" actId="14100"/>
          <ac:picMkLst>
            <pc:docMk/>
            <pc:sldMk cId="65491055" sldId="261"/>
            <ac:picMk id="3" creationId="{F9CE7072-6CA6-F675-D757-60D1432E717D}"/>
          </ac:picMkLst>
        </pc:picChg>
      </pc:sldChg>
      <pc:sldChg chg="modSp mod">
        <pc:chgData name="mani kanta" userId="d6bd506b82ac229d" providerId="LiveId" clId="{8B025C2B-18DA-4AD2-A2F4-577E42F538B3}" dt="2025-12-18T08:36:40.567" v="20" actId="14100"/>
        <pc:sldMkLst>
          <pc:docMk/>
          <pc:sldMk cId="3792917300" sldId="262"/>
        </pc:sldMkLst>
        <pc:picChg chg="mod">
          <ac:chgData name="mani kanta" userId="d6bd506b82ac229d" providerId="LiveId" clId="{8B025C2B-18DA-4AD2-A2F4-577E42F538B3}" dt="2025-12-18T08:36:40.567" v="20" actId="14100"/>
          <ac:picMkLst>
            <pc:docMk/>
            <pc:sldMk cId="3792917300" sldId="262"/>
            <ac:picMk id="3" creationId="{D3F82B35-3FE2-D78F-C862-885254C05882}"/>
          </ac:picMkLst>
        </pc:picChg>
      </pc:sldChg>
      <pc:sldChg chg="modSp mod">
        <pc:chgData name="mani kanta" userId="d6bd506b82ac229d" providerId="LiveId" clId="{8B025C2B-18DA-4AD2-A2F4-577E42F538B3}" dt="2025-12-18T08:37:22.024" v="29" actId="14100"/>
        <pc:sldMkLst>
          <pc:docMk/>
          <pc:sldMk cId="431536735" sldId="263"/>
        </pc:sldMkLst>
        <pc:picChg chg="mod">
          <ac:chgData name="mani kanta" userId="d6bd506b82ac229d" providerId="LiveId" clId="{8B025C2B-18DA-4AD2-A2F4-577E42F538B3}" dt="2025-12-18T08:37:22.024" v="29" actId="14100"/>
          <ac:picMkLst>
            <pc:docMk/>
            <pc:sldMk cId="431536735" sldId="263"/>
            <ac:picMk id="3" creationId="{E70EBA25-0BDA-C65F-EA5D-38A3EBFDACB3}"/>
          </ac:picMkLst>
        </pc:picChg>
      </pc:sldChg>
      <pc:sldChg chg="modSp mod">
        <pc:chgData name="mani kanta" userId="d6bd506b82ac229d" providerId="LiveId" clId="{8B025C2B-18DA-4AD2-A2F4-577E42F538B3}" dt="2025-12-18T08:37:36.914" v="31" actId="14100"/>
        <pc:sldMkLst>
          <pc:docMk/>
          <pc:sldMk cId="2422468454" sldId="264"/>
        </pc:sldMkLst>
        <pc:picChg chg="mod">
          <ac:chgData name="mani kanta" userId="d6bd506b82ac229d" providerId="LiveId" clId="{8B025C2B-18DA-4AD2-A2F4-577E42F538B3}" dt="2025-12-18T08:37:36.914" v="31" actId="14100"/>
          <ac:picMkLst>
            <pc:docMk/>
            <pc:sldMk cId="2422468454" sldId="264"/>
            <ac:picMk id="3" creationId="{D62169C7-6A10-B841-022B-1DE768FBEE6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049D3-3F42-EEF2-61EF-F677CA3FA4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FE0E5E-F663-2F81-0DE8-AA0075767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4F6C9-3287-1D3B-172C-555C1FC29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3E549-201B-7233-BC35-031A3F88B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A6642-2988-1E49-834B-1836359C4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266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5609B-6FC0-1A56-068B-470102515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6BAFAD-32E8-4931-CF29-EF9331B81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2E9CF-7612-704B-0A7D-D9D5C354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8ABF8-07BF-9BD9-216D-835A9F3D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CE753-69AD-3CAF-91C7-6EBCF1779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621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A7621D-FCD5-4248-B84A-1721ACB27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25991-8D9B-6290-4419-717D53999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4A924-7799-7047-4617-4535FAA1B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18B12-3554-952C-4602-E30947096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4D14D-48B3-489F-E27D-C1CBC5F6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16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BC6A-DA7D-13A3-6DC7-7E6F0F779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12E32-CB82-82F2-E3E9-90C437BB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97FEF-D8E8-FAEE-E5FB-A681534A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505B5-3605-4AA6-6A2C-844C910FF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D47A8-1284-6B5D-1D3B-570D33F02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342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7E23-C384-C17D-60A1-5B6F905E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252F2-9129-8B1C-8460-8013F40A3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7A526-B92C-577D-DEDE-059DA28A9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646AD-97D6-50E2-F2AF-53D34FEE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DF680-26CA-E550-C3DF-4CB068964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665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C89D0-ED47-48FF-D97C-FF48D9EAB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0B7B9-D3E6-9204-9B83-943264506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44664-5E83-57A4-56B3-08F28B3AC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8550C-A791-A95A-2121-305DADBC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85AABE-F547-2705-7DBA-2987A9408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288BA-F0A5-A86F-A305-24D0E18C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929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C115B-F423-5EB7-575A-3515F1A94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03343-9E12-64CE-569B-99DDC46B6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270FB-5D54-5B08-CA64-1A40D7C75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A13F43-C3A5-96AF-3B38-DE7846621C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05586D-FB5F-13E4-42C1-95BAAF9AA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FF29BF-7B5E-73D7-9DC1-C77D3E02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D1A85E-32B3-BD61-C54C-A6798044D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47C4F3-782D-AA14-ED8F-BE0B082C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92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DD0DC-35F4-755E-6327-DBEB2428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C0100-EE47-C331-3F9B-60AAA6253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EED85-1FB4-53CA-AC96-348511DB0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14EAB8-2DA9-4A8D-0A50-4FAC2A94D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779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15293A-AE3B-0CE4-9773-B9EBE927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070A29-AB7E-9EFD-AC44-B8D377517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50B80-BCE3-6AEF-A652-697A0937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821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3294-D170-58DF-734A-AAA09CDE1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00156-9031-E1D6-9187-A8A80133B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81861-0848-CA37-1DE2-20E0E5C67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C2ED7-BD77-1E08-1C74-60E5DEBDD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8E134-3FC7-2ACD-7151-E1BE9702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AE18A-0889-9A35-D115-6C6D65210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47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9A590-3C59-3DE9-AD03-B8DD02069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0F4115-74EE-61F4-C44C-F795883E3E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130B1-51D8-4E91-132E-1B782B4F6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A2E05-3529-B094-E5A5-61BBD5F56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F36C1-EDA2-4CDE-9BD1-9C7539C4E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62E98-16C8-33BB-1977-74A54BE0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52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60945F-FDB8-958C-26F1-0AB4E93D7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5FBD4-1B12-984E-283B-3ABB1335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887E8-26F1-C852-A43F-5B0C17BC3F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BC685-ED50-4F81-8B10-642D9AB3CB2F}" type="datetimeFigureOut">
              <a:rPr lang="en-IN" smtClean="0"/>
              <a:t>18-12-2025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1F0CC-6DFB-1222-06B9-0C02F61B46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8939B-D14A-56AC-5B3A-9990E8A23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6C52A-E954-4D31-AF89-A749AB8B3F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6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270A23-A5C5-AC80-15F9-506C7AAC9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29" y="446315"/>
            <a:ext cx="11397342" cy="5867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DC1878-59E8-67CA-6AEF-F79064581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40229"/>
            <a:ext cx="5519057" cy="5279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D2A61E-CAE5-89BA-8542-037F868505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1" y="5040086"/>
            <a:ext cx="3973285" cy="57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8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48E176-9AE6-FD3C-D853-68A144FB1B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87829"/>
            <a:ext cx="11310257" cy="583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8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4F56EF-7151-C865-37FA-F0FBB49D2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4" y="359229"/>
            <a:ext cx="11364686" cy="60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7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DD0749-CADE-1015-7E08-6AC52B8CC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9" y="359228"/>
            <a:ext cx="11625942" cy="603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97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613DB57-06ED-CED7-A653-96C9DB706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29" y="400050"/>
            <a:ext cx="11615057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90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CE7072-6CA6-F675-D757-60D1432E7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9" y="381000"/>
            <a:ext cx="11582400" cy="604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1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3F82B35-3FE2-D78F-C862-885254C05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43" y="383607"/>
            <a:ext cx="11430000" cy="609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1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0EBA25-0BDA-C65F-EA5D-38A3EBFD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29" y="326571"/>
            <a:ext cx="11549742" cy="619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3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2169C7-6A10-B841-022B-1DE768FBE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63433"/>
            <a:ext cx="11473543" cy="553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6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 kanta</dc:creator>
  <cp:lastModifiedBy>mani kanta</cp:lastModifiedBy>
  <cp:revision>1</cp:revision>
  <dcterms:created xsi:type="dcterms:W3CDTF">2025-12-18T08:19:30Z</dcterms:created>
  <dcterms:modified xsi:type="dcterms:W3CDTF">2025-12-18T08:45:47Z</dcterms:modified>
</cp:coreProperties>
</file>

<file path=docProps/thumbnail.jpeg>
</file>